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FC0A2B-1154-4364-AB02-7426F5538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D3512F-52BB-4E46-B4CD-0FD1FC434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46893E-5233-4FB1-ACAC-00C57F00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C7654F-B9FD-404F-8D03-AE17CE7F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5C5401-C2A8-46D8-B2FB-CAB57F0E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38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301AB-8389-46DF-AC1D-3B7F8727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1E7688-899C-4625-A5CA-5768FBDCE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86673B-B10E-4F54-8968-6BA4918A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955BB1-A3B4-49A2-B398-FDD686F5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663DEB-3EC9-46F8-9F2F-A937977E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09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90631D6-81A2-4089-93E8-700363B0D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D9BACD-18E7-47FC-A6B5-E547B64EA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31693F-BFAB-4697-AA32-9E35464C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852D00-A7CB-4186-9C90-B0BD4397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ACD6B-2830-410B-9832-C568C02B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89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425FB0-7157-42E1-8B92-F8476EA2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787BF0-52F1-4B0B-925A-38173E834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12258E-AAE0-4AC9-9B36-77B2EC74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DCB1C0-3DD2-4CE8-8A3C-CFD2E0F7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CE4BB-F25B-4268-B85D-FC5ED4F0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1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EC36B-5D2C-4C8C-96A1-FBB24EB3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DC42F6-A32F-4326-8E7D-37020397B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E05CC9-C0F3-44EB-BCDA-FBA8003F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2FEFF3-A550-487F-99A7-00CB50F0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2A979D-B3DB-4827-A423-25213679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43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7C73E-5F4B-4553-90AB-76948B6B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F319B0-09FC-403B-8AB6-2FB4C21E9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BD1367A-CDB1-4297-8776-F10716250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CB6E75-63BF-4153-AE05-57A80F9C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E71EE1-1077-4621-9468-382D02EB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C35326-CDA3-41AB-9B68-97542C28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85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C557F-3BBD-411F-8449-F96CC28D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AA5DB1-5950-4557-B218-49A8490FC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E52C1C-DBFE-49D3-ABAA-F52ECD25D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C8EC52-7DE0-4AAC-97E2-813FC7487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D74AEB0-CE83-4AA0-9757-0B75F6E92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6C5C74-C3AB-4B82-B11D-3F3EBAB8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BBEBA3F-A853-4A7B-8E5B-B713940C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F0D161-70A4-4464-8749-C784672C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4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CFB3D8-E2D5-47BB-97E9-313F2708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ECEE256-1944-451C-9233-C4505CD3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E4D9E1-CC68-42C7-AE29-305E28F3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932195-2A41-46A2-90E9-E2776EDB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46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6D49FB8-51C1-4D05-A7EB-52B34D5D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5355848-2100-4512-9A90-64DDCC14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FDDDFB-7389-4CFF-9A65-6B2EB758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88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00C84-01C0-4F8E-ACAB-D806F9E0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4E5442-2C80-44DB-9D15-0D84E9D22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4C3EEB-D89A-4323-A0D5-D6E1A4B49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DEBE11-C3E2-422A-9384-C3871D02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4B3B11-5AA3-46EE-8E77-46677E7B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6DE1B5-9713-4C12-BAC3-A1145CF8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60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0EB939-0E90-4DC4-BE0C-41D65CA7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DFFC5C0-D16F-4B81-B1E9-E8003DB74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4440A3-BBD3-462D-822D-E5869B38F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3BEF91-599A-49C4-A652-AA3B282E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1B31C4-2E74-456F-A456-65215D14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70263B-9157-4FF5-B574-65EAA012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79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2D06694-6C03-4532-961A-AF0948D8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AF007A-8EF0-4A15-9CA9-75CB7522B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017583-89B2-4375-B5D0-DE44BCA40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C3309-F328-4CF0-98AE-76EC8E95D0BA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600F05-3DBF-4941-BD7F-9490C4CC4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E24A22-DEC2-432B-9FAD-F520AA65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C4CB-68AA-4CFB-B666-4CF162598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92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0B677B-9523-4AB2-B552-88D4288DC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79202B-768E-4875-8A45-4CD102D12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DCEEFE-CE04-43B5-B5E0-6547BF2A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1" y="0"/>
            <a:ext cx="1212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8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峰士</dc:creator>
  <cp:lastModifiedBy>佐藤 峰士</cp:lastModifiedBy>
  <cp:revision>1</cp:revision>
  <dcterms:created xsi:type="dcterms:W3CDTF">2023-03-06T04:17:35Z</dcterms:created>
  <dcterms:modified xsi:type="dcterms:W3CDTF">2023-03-06T04:17:43Z</dcterms:modified>
</cp:coreProperties>
</file>